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4" autoAdjust="0"/>
  </p:normalViewPr>
  <p:slideViewPr>
    <p:cSldViewPr>
      <p:cViewPr>
        <p:scale>
          <a:sx n="110" d="100"/>
          <a:sy n="110" d="100"/>
        </p:scale>
        <p:origin x="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83517E-B8D1-4BDB-98DB-F6491E80DD87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E2959E7-B3B5-4A2D-8549-7CAB32C5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0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959E7-B3B5-4A2D-8549-7CAB32C5DE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82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959E7-B3B5-4A2D-8549-7CAB32C5DE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79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9284A-934A-4247-896D-6AFA36768630}" type="datetime1">
              <a:rPr lang="en-US" smtClean="0"/>
              <a:t>4/2/2012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226E-1309-42B1-9D32-FCA192715EC0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8E62-BEF6-4B0F-A16F-5E4FD099CF5A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3258-AA64-412B-A722-FCD4C3A99D31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ED4A9-4DA9-4302-A13E-8DE2B898C25F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87C9-447A-4EF6-AD5E-633B5EAD6680}" type="datetime1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50A2E-B877-4C57-99A0-310A2DBDFDE5}" type="datetime1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BEC-5DE3-4739-BCAC-CECB69E3A501}" type="datetime1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7F88-0803-4635-B51C-9DF6F2DDE2F4}" type="datetime1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E0135-6148-4EC0-8F37-C1AE72C8F018}" type="datetime1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D3A1F-06FA-4AF9-8C4C-D888DB58F1B1}" type="datetime1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F9433-28CE-4ED1-8A77-F33ED7DEF6A2}" type="datetime1">
              <a:rPr lang="en-US" smtClean="0"/>
              <a:t>4/2/2012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7DBF5A-CF2B-4DE0-A931-417F5FF2827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BaseBall</a:t>
            </a:r>
            <a:r>
              <a:rPr lang="en-US" dirty="0" smtClean="0"/>
              <a:t> In April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MichaelRomero-Viveros</a:t>
            </a:r>
          </a:p>
          <a:p>
            <a:r>
              <a:rPr lang="en-US" smtClean="0"/>
              <a:t>March 19,2012</a:t>
            </a:r>
          </a:p>
          <a:p>
            <a:r>
              <a:rPr lang="en-US" smtClean="0"/>
              <a:t>b139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15240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1029" name="Picture 5" descr="http://school.discoveryeducation.com/clipart/images/basebal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31229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933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4923">
        <p14:honeycomb/>
      </p:transition>
    </mc:Choice>
    <mc:Fallback xmlns="">
      <p:transition spd="slow" advTm="149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“Baseball in April” book written By: Gary Soto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chose this book because I’ve played baseball and it’s fun.</a:t>
            </a:r>
          </a:p>
          <a:p>
            <a:r>
              <a:rPr lang="en-US" dirty="0" smtClean="0"/>
              <a:t>So I think the story I chose will be good.</a:t>
            </a:r>
          </a:p>
          <a:p>
            <a:r>
              <a:rPr lang="en-US" dirty="0" smtClean="0"/>
              <a:t>This story looks like it will be a good book because the cover has boys with bats and uniforms in a truck.</a:t>
            </a:r>
          </a:p>
          <a:p>
            <a:r>
              <a:rPr lang="en-US" dirty="0" smtClean="0"/>
              <a:t>It says on the cover that there are other stories too in the book.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pic>
        <p:nvPicPr>
          <p:cNvPr id="2053" name="Picture 5" descr="http://upload.wikimedia.org/wikipedia/commons/thumb/9/9f/Wrigley_field_720.jpg/300px-Wrigley_field_7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572000"/>
            <a:ext cx="28575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353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2595">
        <p:circle/>
      </p:transition>
    </mc:Choice>
    <mc:Fallback xmlns="">
      <p:transition spd="slow" advTm="12595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All about Alfonso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Alfonso met a girl while riding bikes.</a:t>
            </a:r>
          </a:p>
          <a:p>
            <a:r>
              <a:rPr lang="en-US" dirty="0" smtClean="0"/>
              <a:t>Alfonso  saw a boy on a wired fence so Alfonso went and took him off the fence.</a:t>
            </a:r>
          </a:p>
          <a:p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hat’s when Alfonso met Sandra.</a:t>
            </a:r>
          </a:p>
          <a:p>
            <a:r>
              <a:rPr lang="en-US" dirty="0" smtClean="0"/>
              <a:t>Alfonso asked her if they could go bike riding, Sandra Said, “Yes”.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pic>
        <p:nvPicPr>
          <p:cNvPr id="3077" name="Picture 5" descr="http://piercetownship.org/main1/wp-content/uploads/2010/11/baseb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4267200"/>
            <a:ext cx="1905000" cy="242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66505901"/>
      </p:ext>
    </p:extLst>
  </p:cSld>
  <p:clrMapOvr>
    <a:masterClrMapping/>
  </p:clrMapOvr>
  <p:transition spd="slow" advTm="46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Characters in the story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Alfonso is the main character because he is talking about what he is doing.</a:t>
            </a:r>
          </a:p>
          <a:p>
            <a:r>
              <a:rPr lang="en-US" dirty="0" smtClean="0"/>
              <a:t>Another reason why I think Alfonso is the main character cause he says what he is doing.</a:t>
            </a:r>
          </a:p>
          <a:p>
            <a:r>
              <a:rPr lang="en-US" dirty="0" smtClean="0"/>
              <a:t>What Alfonso does is he</a:t>
            </a:r>
            <a:r>
              <a:rPr lang="en-US" dirty="0"/>
              <a:t> </a:t>
            </a:r>
            <a:r>
              <a:rPr lang="en-US" dirty="0" smtClean="0"/>
              <a:t>helps a boy off a wired fence.</a:t>
            </a:r>
          </a:p>
          <a:p>
            <a:r>
              <a:rPr lang="en-US" dirty="0" smtClean="0"/>
              <a:t>Sandra is another character whose brother got caught on the wire fence.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pic>
        <p:nvPicPr>
          <p:cNvPr id="4101" name="Picture 5" descr="http://www.dann-online.com/Personal%20Accessories/Palla_da_Baseball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7200"/>
            <a:ext cx="1981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945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996">
        <p14:vortex dir="r"/>
      </p:transition>
    </mc:Choice>
    <mc:Fallback xmlns="">
      <p:transition spd="slow" advTm="89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like this book.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this book because it has many stories.</a:t>
            </a:r>
          </a:p>
          <a:p>
            <a:r>
              <a:rPr lang="en-US" dirty="0" smtClean="0"/>
              <a:t>Another reason is the stories I have read in it are very interesting.</a:t>
            </a:r>
          </a:p>
          <a:p>
            <a:r>
              <a:rPr lang="en-US" dirty="0" smtClean="0"/>
              <a:t>I like three of the stories in the book.</a:t>
            </a:r>
          </a:p>
          <a:p>
            <a:r>
              <a:rPr lang="en-US" dirty="0" smtClean="0"/>
              <a:t>Most of the stories are good.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MichaelRomero-viveros</a:t>
            </a:r>
            <a:endParaRPr lang="en-US"/>
          </a:p>
        </p:txBody>
      </p:sp>
      <p:pic>
        <p:nvPicPr>
          <p:cNvPr id="5125" name="Picture 5" descr="http://www.myfrienddebbie.com/images/nancypanettiere_baseball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697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947">
        <p14:gallery dir="l"/>
      </p:transition>
    </mc:Choice>
    <mc:Fallback xmlns="">
      <p:transition spd="slow" advTm="39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3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http://www.google.com/imgres?q=baseball&amp;hl=en&amp;sa=X&amp;rlz=1G1ACAW_ENUS461&amp;biw=1280&amp;bih=827&amp;tbm=isch&amp;prmd=imvnsb&amp;tbnid=pKkGBlDxN8TEmM:&amp;imgrefurl=http://school.discoveryeducation.com/clipart/clip/baseball.html&amp;docid=3iP1EMZ9I0XPCM&amp;imgurl=http://school.discoveryeducation.com/clipart/images/baseball.gif&amp;w=375&amp;h=366&amp;ei=nAFyT-rjL4ja0QHfvaXWAQ&amp;zoom=1&amp;iact=hc&amp;vpx=743&amp;vpy=215&amp;dur=156&amp;hovh=222&amp;hovw=227&amp;tx=164&amp;ty=145&amp;sig=112378097967414774965&amp;page=1&amp;tbnh=136&amp;tbnw=139&amp;start=0&amp;ndsp=25&amp;ved=1t:429,r:9,s:0http://www.google.com/imgres?q=baseball&amp;hl=en&amp;sa=X&amp;rlz=1G1ACAW_ENUS461&amp;biw=1280&amp;bih=827&amp;tbm=isch&amp;prmd=imvnsb&amp;tbnid=OIA84RepeG5qpM:&amp;imgrefurl</a:t>
            </a:r>
            <a:r>
              <a:rPr lang="en-US" dirty="0" smtClean="0"/>
              <a:t>=</a:t>
            </a:r>
          </a:p>
          <a:p>
            <a:r>
              <a:rPr lang="en-US" dirty="0" smtClean="0"/>
              <a:t>http</a:t>
            </a:r>
            <a:r>
              <a:rPr lang="en-US" dirty="0"/>
              <a:t>://piercetownship.org/main1/township-departments/parks-and-recreation/baseball-fields&amp;docid=ogix30CL_PKurM&amp;imgurl=http://</a:t>
            </a:r>
            <a:r>
              <a:rPr lang="en-US" dirty="0" smtClean="0"/>
              <a:t>piercetownship.org/main1/wp-content/uploads/2010/11/baseball.jpg&amp;w=353&amp;h=450&amp;ei=nAFyT-rjL4ja0QHfvaXWAQ&amp;zoom=1&amp;iact=rc&amp;dur=344&amp;sig=112378097967414774965&amp;page=1&amp;tbnh=148&amp;tbnw=116&amp;start=0&amp;ndsp=25&amp;ved=1t:429,r:13,s:0&amp;tx=97&amp;ty=67</a:t>
            </a:r>
          </a:p>
          <a:p>
            <a:r>
              <a:rPr lang="en-US" dirty="0" smtClean="0"/>
              <a:t>http</a:t>
            </a:r>
            <a:r>
              <a:rPr lang="en-US" dirty="0"/>
              <a:t>://www.google.com/imgres?q=baseball&amp;hl=en&amp;sa=X&amp;rlz=1G1ACAW_ENUS461&amp;biw=1280&amp;bih=827&amp;tbm=isch&amp;prmd=imvnsb&amp;tbnid=lye7rfDDkAxNRM:&amp;imgrefurl=http://en.wikipedia.org/wiki/Baseball&amp;docid=JnAp10hSwzuFzM&amp;imgurl=http://upload.wikimedia.org/wikipedia/commons/thumb/9/9f/Wrigley_field_720.jpg/300px-Wrigley_field_720.jpg&amp;w=300&amp;h=198&amp;ei=nAFyT-rjL4ja0QHfvaXWAQ&amp;zoom=1&amp;iact=hc&amp;vpx=187&amp;vpy=101&amp;dur=15&amp;hovh=158&amp;hovw=240&amp;tx=151&amp;ty=94&amp;sig=112378097967414774965&amp;page=1&amp;tbnh=132&amp;tbnw=177&amp;start=0&amp;ndsp=25&amp;ved=1t:429,r:0,s:0http://www.google.com/imgres?q=baseball&amp;hl=en&amp;sa=X&amp;rls=com.microsoft:en-us:IE-Address&amp;rlz=1I7ADSA_enUS469&amp;biw=1280&amp;bih=827&amp;tbm=isch&amp;prmd=imvnsb&amp;tbnid=KtVmFU_ih8GF4M:&amp;imgrefurl</a:t>
            </a:r>
            <a:r>
              <a:rPr lang="en-US" dirty="0" smtClean="0"/>
              <a:t>=</a:t>
            </a:r>
          </a:p>
          <a:p>
            <a:r>
              <a:rPr lang="en-US" dirty="0" smtClean="0"/>
              <a:t>http</a:t>
            </a:r>
            <a:r>
              <a:rPr lang="en-US" dirty="0"/>
              <a:t>://www.dann-online.com/reyn_spooner__mlb_baseball_shirt.htm&amp;docid=APjvWRRzKRXTxM&amp;imgurl=http://</a:t>
            </a:r>
            <a:r>
              <a:rPr lang="en-US" dirty="0" smtClean="0"/>
              <a:t>www.dann-online.com/Personal%252520Accessories/Palla_da_Baseball_1.jpg&amp;w=800&amp;h=600&amp;ei=SQNyT7ONHObr0gGSyMSsAQ&amp;zoom=1&amp;iact=hc&amp;vpx=592&amp;vpy=482&amp;dur=156&amp;hovh=194&amp;hovw=259&amp;tx=130&amp;ty=124&amp;sig=112378097967414774965&amp;page=1&amp;tbnh=148&amp;tbnw=182&amp;start=0&amp;ndsp=25&amp;ved=1t:429,r:15,s:0</a:t>
            </a:r>
          </a:p>
          <a:p>
            <a:r>
              <a:rPr lang="en-US" dirty="0" smtClean="0"/>
              <a:t>http</a:t>
            </a:r>
            <a:r>
              <a:rPr lang="en-US" dirty="0"/>
              <a:t>://www.google.com/imgres?q=baseball&amp;hl=en&amp;sa=X&amp;rls=com.microsoft:en-us:IE-Address&amp;rlz=1I7ADSA_enUS469&amp;biw=1280&amp;bih=827&amp;tbm=isch&amp;prmd=imvnsb&amp;tbnid=e2yXJfsx2nfMDM:&amp;imgrefurl=http://www.myfrienddebbie.com/article_master.php%3Fid%3D388&amp;docid=ypenFYmJdd-Q1M&amp;imgurl=http://www.myfrienddebbie.com/images/nancypanettiere_baseball_2.jpg&amp;w=320&amp;h=240&amp;ei=SQNyT7ONHObr0gGSyMSsAQ&amp;zoom=1&amp;iact=hc&amp;vpx=862&amp;vpy=268&amp;dur=172&amp;hovh=192&amp;hovw=256&amp;tx=149&amp;ty=86&amp;sig=112378097967414774965&amp;page=1&amp;tbnh=137&amp;tbnw=184&amp;start=0&amp;ndsp=25&amp;ved=1t:429,r:23,s: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MichaelRomero-Viveros</a:t>
            </a:r>
            <a:endParaRPr lang="en-US" dirty="0"/>
          </a:p>
        </p:txBody>
      </p:sp>
      <p:pic>
        <p:nvPicPr>
          <p:cNvPr id="7170" name="Picture 2" descr="http://www.westdenisonbaseball.org/files/baseball-t-ball-Bl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1752600" cy="176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173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16"/>
    </mc:Choice>
    <mc:Fallback xmlns="">
      <p:transition spd="slow" advTm="107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2.8|-11.1|13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1.5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9|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1|1.7|1.2|0.6|0.5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300</Words>
  <Application>Microsoft Office PowerPoint</Application>
  <PresentationFormat>On-screen Show (4:3)</PresentationFormat>
  <Paragraphs>118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BaseBall In April</vt:lpstr>
      <vt:lpstr>“Baseball in April” book written By: Gary Soto</vt:lpstr>
      <vt:lpstr>All about Alfonso</vt:lpstr>
      <vt:lpstr>Characters in the story</vt:lpstr>
      <vt:lpstr>Why I like this book.</vt:lpstr>
      <vt:lpstr>References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Baseball In April</dc:title>
  <dc:creator>Valued Acer Customer</dc:creator>
  <cp:lastModifiedBy>Valued Acer Customer</cp:lastModifiedBy>
  <cp:revision>16</cp:revision>
  <cp:lastPrinted>2012-03-28T17:44:19Z</cp:lastPrinted>
  <dcterms:created xsi:type="dcterms:W3CDTF">2012-03-19T17:53:56Z</dcterms:created>
  <dcterms:modified xsi:type="dcterms:W3CDTF">2012-04-02T15:39:57Z</dcterms:modified>
</cp:coreProperties>
</file>